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878EDEE6-FD86-4513-AC1E-02AA0DD3B290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